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  <p:sldId id="281" r:id="rId3"/>
    <p:sldId id="263" r:id="rId4"/>
    <p:sldId id="269" r:id="rId5"/>
    <p:sldId id="273" r:id="rId6"/>
    <p:sldId id="270" r:id="rId7"/>
    <p:sldId id="274" r:id="rId8"/>
    <p:sldId id="271" r:id="rId9"/>
    <p:sldId id="272" r:id="rId10"/>
    <p:sldId id="284" r:id="rId11"/>
    <p:sldId id="283" r:id="rId12"/>
    <p:sldId id="276" r:id="rId13"/>
    <p:sldId id="278" r:id="rId14"/>
    <p:sldId id="279" r:id="rId15"/>
    <p:sldId id="287" r:id="rId16"/>
    <p:sldId id="264" r:id="rId17"/>
    <p:sldId id="286" r:id="rId18"/>
    <p:sldId id="268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30" autoAdjust="0"/>
  </p:normalViewPr>
  <p:slideViewPr>
    <p:cSldViewPr>
      <p:cViewPr varScale="1">
        <p:scale>
          <a:sx n="107" d="100"/>
          <a:sy n="107" d="100"/>
        </p:scale>
        <p:origin x="173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E3CB72-97D3-413B-A6EA-CC91A7E2B07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423152-516B-46CF-A58B-AFA9A2788ECB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solidFill>
                <a:srgbClr val="C00000"/>
              </a:solidFill>
            </a:rPr>
            <a:t>Содержательно-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solidFill>
                <a:srgbClr val="C00000"/>
              </a:solidFill>
            </a:rPr>
            <a:t>насыщенная</a:t>
          </a:r>
          <a:endParaRPr lang="ru-RU" sz="1800" b="1" dirty="0">
            <a:solidFill>
              <a:srgbClr val="C00000"/>
            </a:solidFill>
          </a:endParaRPr>
        </a:p>
      </dgm:t>
    </dgm:pt>
    <dgm:pt modelId="{674478D9-5C03-4AE3-99D3-10740BDBCBAE}" type="parTrans" cxnId="{D4F7FC3C-32CA-4696-A586-6A6F453F33B8}">
      <dgm:prSet/>
      <dgm:spPr/>
      <dgm:t>
        <a:bodyPr/>
        <a:lstStyle/>
        <a:p>
          <a:endParaRPr lang="ru-RU"/>
        </a:p>
      </dgm:t>
    </dgm:pt>
    <dgm:pt modelId="{22A2FEF4-1C0A-4D1D-AFE3-F19AF59DD6F2}" type="sibTrans" cxnId="{D4F7FC3C-32CA-4696-A586-6A6F453F33B8}">
      <dgm:prSet/>
      <dgm:spPr/>
      <dgm:t>
        <a:bodyPr/>
        <a:lstStyle/>
        <a:p>
          <a:endParaRPr lang="ru-RU"/>
        </a:p>
      </dgm:t>
    </dgm:pt>
    <dgm:pt modelId="{54A61E99-A529-45D4-B026-4F23D5BAFCFD}">
      <dgm:prSet phldrT="[Текст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Трансформируемая</a:t>
          </a:r>
          <a:endParaRPr lang="ru-RU" b="1" dirty="0">
            <a:solidFill>
              <a:srgbClr val="C00000"/>
            </a:solidFill>
          </a:endParaRPr>
        </a:p>
      </dgm:t>
    </dgm:pt>
    <dgm:pt modelId="{5EC19BB4-4610-4E35-85F1-041CB4A0833E}" type="parTrans" cxnId="{EB6E12EB-BC0C-4F7A-B929-42E1F6346309}">
      <dgm:prSet/>
      <dgm:spPr/>
      <dgm:t>
        <a:bodyPr/>
        <a:lstStyle/>
        <a:p>
          <a:endParaRPr lang="ru-RU"/>
        </a:p>
      </dgm:t>
    </dgm:pt>
    <dgm:pt modelId="{89D37FBB-E4F4-4F2A-B75A-4669B44AF00A}" type="sibTrans" cxnId="{EB6E12EB-BC0C-4F7A-B929-42E1F6346309}">
      <dgm:prSet/>
      <dgm:spPr/>
      <dgm:t>
        <a:bodyPr/>
        <a:lstStyle/>
        <a:p>
          <a:endParaRPr lang="ru-RU"/>
        </a:p>
      </dgm:t>
    </dgm:pt>
    <dgm:pt modelId="{B8775B1E-03BB-4AB3-9ACA-E02E35DEA314}">
      <dgm:prSet phldrT="[Текст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Полифункциональная</a:t>
          </a:r>
          <a:endParaRPr lang="ru-RU" b="1" dirty="0">
            <a:solidFill>
              <a:srgbClr val="C00000"/>
            </a:solidFill>
          </a:endParaRPr>
        </a:p>
      </dgm:t>
    </dgm:pt>
    <dgm:pt modelId="{B3CA3B6D-69F6-44FC-8F57-0CC4FE63EA44}" type="parTrans" cxnId="{CEAAF195-BD3C-4F15-904B-3ECBB2E37B6A}">
      <dgm:prSet/>
      <dgm:spPr/>
      <dgm:t>
        <a:bodyPr/>
        <a:lstStyle/>
        <a:p>
          <a:endParaRPr lang="ru-RU"/>
        </a:p>
      </dgm:t>
    </dgm:pt>
    <dgm:pt modelId="{C6EB7F11-E222-4110-B449-B36FAF77DB7E}" type="sibTrans" cxnId="{CEAAF195-BD3C-4F15-904B-3ECBB2E37B6A}">
      <dgm:prSet/>
      <dgm:spPr/>
      <dgm:t>
        <a:bodyPr/>
        <a:lstStyle/>
        <a:p>
          <a:endParaRPr lang="ru-RU"/>
        </a:p>
      </dgm:t>
    </dgm:pt>
    <dgm:pt modelId="{3371FEBF-1C10-4D3E-B88F-A1F40B0E31FD}" type="pres">
      <dgm:prSet presAssocID="{99E3CB72-97D3-413B-A6EA-CC91A7E2B07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DD113D-D656-48E8-9E27-DB8560EA8C05}" type="pres">
      <dgm:prSet presAssocID="{2D423152-516B-46CF-A58B-AFA9A2788ECB}" presName="parentLin" presStyleCnt="0"/>
      <dgm:spPr/>
    </dgm:pt>
    <dgm:pt modelId="{A5FA0BBC-5518-4DBB-AB9A-A0565EDF49C6}" type="pres">
      <dgm:prSet presAssocID="{2D423152-516B-46CF-A58B-AFA9A2788EC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DFA1C8D-FD5A-45C1-90E8-B4CB798F583A}" type="pres">
      <dgm:prSet presAssocID="{2D423152-516B-46CF-A58B-AFA9A2788EC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24A3D0-6F07-4CEC-A9CF-4C8B160C0341}" type="pres">
      <dgm:prSet presAssocID="{2D423152-516B-46CF-A58B-AFA9A2788ECB}" presName="negativeSpace" presStyleCnt="0"/>
      <dgm:spPr/>
    </dgm:pt>
    <dgm:pt modelId="{606B1863-79E4-47FF-A97E-D399AEC2A1F5}" type="pres">
      <dgm:prSet presAssocID="{2D423152-516B-46CF-A58B-AFA9A2788ECB}" presName="childText" presStyleLbl="conFgAcc1" presStyleIdx="0" presStyleCnt="3">
        <dgm:presLayoutVars>
          <dgm:bulletEnabled val="1"/>
        </dgm:presLayoutVars>
      </dgm:prSet>
      <dgm:spPr/>
    </dgm:pt>
    <dgm:pt modelId="{7F659AE4-D4DA-443C-B146-063AA101C31E}" type="pres">
      <dgm:prSet presAssocID="{22A2FEF4-1C0A-4D1D-AFE3-F19AF59DD6F2}" presName="spaceBetweenRectangles" presStyleCnt="0"/>
      <dgm:spPr/>
    </dgm:pt>
    <dgm:pt modelId="{CFEA32F0-C24E-451D-9F4D-5234EFF93327}" type="pres">
      <dgm:prSet presAssocID="{54A61E99-A529-45D4-B026-4F23D5BAFCFD}" presName="parentLin" presStyleCnt="0"/>
      <dgm:spPr/>
    </dgm:pt>
    <dgm:pt modelId="{24598BF6-261B-489F-A832-29E82232F540}" type="pres">
      <dgm:prSet presAssocID="{54A61E99-A529-45D4-B026-4F23D5BAFCF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F2CD50E-6D8F-4D45-A8D4-5C24942210BC}" type="pres">
      <dgm:prSet presAssocID="{54A61E99-A529-45D4-B026-4F23D5BAFCF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CEFBAC-7DF2-48E4-8CE8-A2017961AC81}" type="pres">
      <dgm:prSet presAssocID="{54A61E99-A529-45D4-B026-4F23D5BAFCFD}" presName="negativeSpace" presStyleCnt="0"/>
      <dgm:spPr/>
    </dgm:pt>
    <dgm:pt modelId="{18A052D5-C86D-4ECD-AA57-BCAD995C2DEC}" type="pres">
      <dgm:prSet presAssocID="{54A61E99-A529-45D4-B026-4F23D5BAFCFD}" presName="childText" presStyleLbl="conFgAcc1" presStyleIdx="1" presStyleCnt="3">
        <dgm:presLayoutVars>
          <dgm:bulletEnabled val="1"/>
        </dgm:presLayoutVars>
      </dgm:prSet>
      <dgm:spPr/>
    </dgm:pt>
    <dgm:pt modelId="{28C3BEB5-49CF-43B2-9DC1-243BB015E3DF}" type="pres">
      <dgm:prSet presAssocID="{89D37FBB-E4F4-4F2A-B75A-4669B44AF00A}" presName="spaceBetweenRectangles" presStyleCnt="0"/>
      <dgm:spPr/>
    </dgm:pt>
    <dgm:pt modelId="{F3BD75B0-A97F-48D0-B7AD-A5F00B5EA0BC}" type="pres">
      <dgm:prSet presAssocID="{B8775B1E-03BB-4AB3-9ACA-E02E35DEA314}" presName="parentLin" presStyleCnt="0"/>
      <dgm:spPr/>
    </dgm:pt>
    <dgm:pt modelId="{7A5F2DB5-4A0F-4D4B-B29E-22B8D0A9EA0C}" type="pres">
      <dgm:prSet presAssocID="{B8775B1E-03BB-4AB3-9ACA-E02E35DEA314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4206A2FB-94DA-4F41-8599-1906B7B95872}" type="pres">
      <dgm:prSet presAssocID="{B8775B1E-03BB-4AB3-9ACA-E02E35DEA31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016052-D855-4EC3-B79A-B11A5D18C9BD}" type="pres">
      <dgm:prSet presAssocID="{B8775B1E-03BB-4AB3-9ACA-E02E35DEA314}" presName="negativeSpace" presStyleCnt="0"/>
      <dgm:spPr/>
    </dgm:pt>
    <dgm:pt modelId="{1BCF1622-0122-4718-8516-A5B1A6C251D1}" type="pres">
      <dgm:prSet presAssocID="{B8775B1E-03BB-4AB3-9ACA-E02E35DEA314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0BF5C2-101E-4862-8CA2-DECF6E4ED389}" type="presOf" srcId="{54A61E99-A529-45D4-B026-4F23D5BAFCFD}" destId="{CF2CD50E-6D8F-4D45-A8D4-5C24942210BC}" srcOrd="1" destOrd="0" presId="urn:microsoft.com/office/officeart/2005/8/layout/list1"/>
    <dgm:cxn modelId="{EB6E12EB-BC0C-4F7A-B929-42E1F6346309}" srcId="{99E3CB72-97D3-413B-A6EA-CC91A7E2B07C}" destId="{54A61E99-A529-45D4-B026-4F23D5BAFCFD}" srcOrd="1" destOrd="0" parTransId="{5EC19BB4-4610-4E35-85F1-041CB4A0833E}" sibTransId="{89D37FBB-E4F4-4F2A-B75A-4669B44AF00A}"/>
    <dgm:cxn modelId="{D4F7FC3C-32CA-4696-A586-6A6F453F33B8}" srcId="{99E3CB72-97D3-413B-A6EA-CC91A7E2B07C}" destId="{2D423152-516B-46CF-A58B-AFA9A2788ECB}" srcOrd="0" destOrd="0" parTransId="{674478D9-5C03-4AE3-99D3-10740BDBCBAE}" sibTransId="{22A2FEF4-1C0A-4D1D-AFE3-F19AF59DD6F2}"/>
    <dgm:cxn modelId="{9F8D97D9-DE55-4A75-8915-30C8A8E26CCD}" type="presOf" srcId="{99E3CB72-97D3-413B-A6EA-CC91A7E2B07C}" destId="{3371FEBF-1C10-4D3E-B88F-A1F40B0E31FD}" srcOrd="0" destOrd="0" presId="urn:microsoft.com/office/officeart/2005/8/layout/list1"/>
    <dgm:cxn modelId="{F5256DD0-4DFF-4F75-9745-3DA58094DE77}" type="presOf" srcId="{2D423152-516B-46CF-A58B-AFA9A2788ECB}" destId="{4DFA1C8D-FD5A-45C1-90E8-B4CB798F583A}" srcOrd="1" destOrd="0" presId="urn:microsoft.com/office/officeart/2005/8/layout/list1"/>
    <dgm:cxn modelId="{377CB624-F13E-4802-A7BF-500CB93B644B}" type="presOf" srcId="{B8775B1E-03BB-4AB3-9ACA-E02E35DEA314}" destId="{4206A2FB-94DA-4F41-8599-1906B7B95872}" srcOrd="1" destOrd="0" presId="urn:microsoft.com/office/officeart/2005/8/layout/list1"/>
    <dgm:cxn modelId="{CEAAF195-BD3C-4F15-904B-3ECBB2E37B6A}" srcId="{99E3CB72-97D3-413B-A6EA-CC91A7E2B07C}" destId="{B8775B1E-03BB-4AB3-9ACA-E02E35DEA314}" srcOrd="2" destOrd="0" parTransId="{B3CA3B6D-69F6-44FC-8F57-0CC4FE63EA44}" sibTransId="{C6EB7F11-E222-4110-B449-B36FAF77DB7E}"/>
    <dgm:cxn modelId="{6BCE1947-7F58-4FD0-8F58-A8B8A5E16315}" type="presOf" srcId="{54A61E99-A529-45D4-B026-4F23D5BAFCFD}" destId="{24598BF6-261B-489F-A832-29E82232F540}" srcOrd="0" destOrd="0" presId="urn:microsoft.com/office/officeart/2005/8/layout/list1"/>
    <dgm:cxn modelId="{A3E291FD-5C37-40BB-9CA1-85CFBD988506}" type="presOf" srcId="{B8775B1E-03BB-4AB3-9ACA-E02E35DEA314}" destId="{7A5F2DB5-4A0F-4D4B-B29E-22B8D0A9EA0C}" srcOrd="0" destOrd="0" presId="urn:microsoft.com/office/officeart/2005/8/layout/list1"/>
    <dgm:cxn modelId="{C7197AE1-899E-49D9-AF1A-B6C6BEC1FE8A}" type="presOf" srcId="{2D423152-516B-46CF-A58B-AFA9A2788ECB}" destId="{A5FA0BBC-5518-4DBB-AB9A-A0565EDF49C6}" srcOrd="0" destOrd="0" presId="urn:microsoft.com/office/officeart/2005/8/layout/list1"/>
    <dgm:cxn modelId="{1F77152E-E11D-4544-9880-4ED6EE9251E1}" type="presParOf" srcId="{3371FEBF-1C10-4D3E-B88F-A1F40B0E31FD}" destId="{62DD113D-D656-48E8-9E27-DB8560EA8C05}" srcOrd="0" destOrd="0" presId="urn:microsoft.com/office/officeart/2005/8/layout/list1"/>
    <dgm:cxn modelId="{91A675C4-F2F8-4B77-A9B7-E82C52476DBE}" type="presParOf" srcId="{62DD113D-D656-48E8-9E27-DB8560EA8C05}" destId="{A5FA0BBC-5518-4DBB-AB9A-A0565EDF49C6}" srcOrd="0" destOrd="0" presId="urn:microsoft.com/office/officeart/2005/8/layout/list1"/>
    <dgm:cxn modelId="{AC699174-2E1D-47EB-BEF4-3C7DE960DDDC}" type="presParOf" srcId="{62DD113D-D656-48E8-9E27-DB8560EA8C05}" destId="{4DFA1C8D-FD5A-45C1-90E8-B4CB798F583A}" srcOrd="1" destOrd="0" presId="urn:microsoft.com/office/officeart/2005/8/layout/list1"/>
    <dgm:cxn modelId="{99154B9F-4CDF-4ED5-AE29-D78D02323537}" type="presParOf" srcId="{3371FEBF-1C10-4D3E-B88F-A1F40B0E31FD}" destId="{FE24A3D0-6F07-4CEC-A9CF-4C8B160C0341}" srcOrd="1" destOrd="0" presId="urn:microsoft.com/office/officeart/2005/8/layout/list1"/>
    <dgm:cxn modelId="{A9148EC0-F28F-4420-A170-76F5740F9317}" type="presParOf" srcId="{3371FEBF-1C10-4D3E-B88F-A1F40B0E31FD}" destId="{606B1863-79E4-47FF-A97E-D399AEC2A1F5}" srcOrd="2" destOrd="0" presId="urn:microsoft.com/office/officeart/2005/8/layout/list1"/>
    <dgm:cxn modelId="{05A7207C-058F-4124-B21D-90288069ED73}" type="presParOf" srcId="{3371FEBF-1C10-4D3E-B88F-A1F40B0E31FD}" destId="{7F659AE4-D4DA-443C-B146-063AA101C31E}" srcOrd="3" destOrd="0" presId="urn:microsoft.com/office/officeart/2005/8/layout/list1"/>
    <dgm:cxn modelId="{33C7FF55-B486-48D8-8E93-699F987B60DC}" type="presParOf" srcId="{3371FEBF-1C10-4D3E-B88F-A1F40B0E31FD}" destId="{CFEA32F0-C24E-451D-9F4D-5234EFF93327}" srcOrd="4" destOrd="0" presId="urn:microsoft.com/office/officeart/2005/8/layout/list1"/>
    <dgm:cxn modelId="{D6E49B92-D170-4A1A-83B0-F0914948CB7A}" type="presParOf" srcId="{CFEA32F0-C24E-451D-9F4D-5234EFF93327}" destId="{24598BF6-261B-489F-A832-29E82232F540}" srcOrd="0" destOrd="0" presId="urn:microsoft.com/office/officeart/2005/8/layout/list1"/>
    <dgm:cxn modelId="{2D8A1DC0-B700-40C9-982A-C3740B895205}" type="presParOf" srcId="{CFEA32F0-C24E-451D-9F4D-5234EFF93327}" destId="{CF2CD50E-6D8F-4D45-A8D4-5C24942210BC}" srcOrd="1" destOrd="0" presId="urn:microsoft.com/office/officeart/2005/8/layout/list1"/>
    <dgm:cxn modelId="{DC7D4BC5-56A2-4940-B6FC-A16BB4384F23}" type="presParOf" srcId="{3371FEBF-1C10-4D3E-B88F-A1F40B0E31FD}" destId="{E2CEFBAC-7DF2-48E4-8CE8-A2017961AC81}" srcOrd="5" destOrd="0" presId="urn:microsoft.com/office/officeart/2005/8/layout/list1"/>
    <dgm:cxn modelId="{71137A44-2D4D-4711-A7C6-0C59BBDDFD24}" type="presParOf" srcId="{3371FEBF-1C10-4D3E-B88F-A1F40B0E31FD}" destId="{18A052D5-C86D-4ECD-AA57-BCAD995C2DEC}" srcOrd="6" destOrd="0" presId="urn:microsoft.com/office/officeart/2005/8/layout/list1"/>
    <dgm:cxn modelId="{1C2488C5-CC38-415F-8379-2309767DDF43}" type="presParOf" srcId="{3371FEBF-1C10-4D3E-B88F-A1F40B0E31FD}" destId="{28C3BEB5-49CF-43B2-9DC1-243BB015E3DF}" srcOrd="7" destOrd="0" presId="urn:microsoft.com/office/officeart/2005/8/layout/list1"/>
    <dgm:cxn modelId="{2977DA93-2A7B-46A7-BF6A-7B2FB73BE350}" type="presParOf" srcId="{3371FEBF-1C10-4D3E-B88F-A1F40B0E31FD}" destId="{F3BD75B0-A97F-48D0-B7AD-A5F00B5EA0BC}" srcOrd="8" destOrd="0" presId="urn:microsoft.com/office/officeart/2005/8/layout/list1"/>
    <dgm:cxn modelId="{DEBDD3CA-39B0-42E4-8836-372B1DE26698}" type="presParOf" srcId="{F3BD75B0-A97F-48D0-B7AD-A5F00B5EA0BC}" destId="{7A5F2DB5-4A0F-4D4B-B29E-22B8D0A9EA0C}" srcOrd="0" destOrd="0" presId="urn:microsoft.com/office/officeart/2005/8/layout/list1"/>
    <dgm:cxn modelId="{334F3F45-2B94-4D8B-BA6D-A57C2D2F6689}" type="presParOf" srcId="{F3BD75B0-A97F-48D0-B7AD-A5F00B5EA0BC}" destId="{4206A2FB-94DA-4F41-8599-1906B7B95872}" srcOrd="1" destOrd="0" presId="urn:microsoft.com/office/officeart/2005/8/layout/list1"/>
    <dgm:cxn modelId="{82C8CF01-DFD6-44D7-A1DF-ACE5B173C8E2}" type="presParOf" srcId="{3371FEBF-1C10-4D3E-B88F-A1F40B0E31FD}" destId="{A1016052-D855-4EC3-B79A-B11A5D18C9BD}" srcOrd="9" destOrd="0" presId="urn:microsoft.com/office/officeart/2005/8/layout/list1"/>
    <dgm:cxn modelId="{D0596578-483A-4BDC-BECF-D84CDC23C84E}" type="presParOf" srcId="{3371FEBF-1C10-4D3E-B88F-A1F40B0E31FD}" destId="{1BCF1622-0122-4718-8516-A5B1A6C251D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E3CB72-97D3-413B-A6EA-CC91A7E2B07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423152-516B-46CF-A58B-AFA9A2788ECB}">
      <dgm:prSet phldrT="[Текст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Вариативная</a:t>
          </a:r>
          <a:endParaRPr lang="ru-RU" b="1" dirty="0">
            <a:solidFill>
              <a:srgbClr val="C00000"/>
            </a:solidFill>
          </a:endParaRPr>
        </a:p>
      </dgm:t>
    </dgm:pt>
    <dgm:pt modelId="{674478D9-5C03-4AE3-99D3-10740BDBCBAE}" type="parTrans" cxnId="{D4F7FC3C-32CA-4696-A586-6A6F453F33B8}">
      <dgm:prSet/>
      <dgm:spPr/>
      <dgm:t>
        <a:bodyPr/>
        <a:lstStyle/>
        <a:p>
          <a:endParaRPr lang="ru-RU"/>
        </a:p>
      </dgm:t>
    </dgm:pt>
    <dgm:pt modelId="{22A2FEF4-1C0A-4D1D-AFE3-F19AF59DD6F2}" type="sibTrans" cxnId="{D4F7FC3C-32CA-4696-A586-6A6F453F33B8}">
      <dgm:prSet/>
      <dgm:spPr/>
      <dgm:t>
        <a:bodyPr/>
        <a:lstStyle/>
        <a:p>
          <a:endParaRPr lang="ru-RU"/>
        </a:p>
      </dgm:t>
    </dgm:pt>
    <dgm:pt modelId="{54A61E99-A529-45D4-B026-4F23D5BAFCFD}">
      <dgm:prSet phldrT="[Текст]"/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Доступная</a:t>
          </a:r>
          <a:endParaRPr lang="ru-RU" b="1" dirty="0">
            <a:solidFill>
              <a:srgbClr val="C00000"/>
            </a:solidFill>
          </a:endParaRPr>
        </a:p>
      </dgm:t>
    </dgm:pt>
    <dgm:pt modelId="{5EC19BB4-4610-4E35-85F1-041CB4A0833E}" type="parTrans" cxnId="{EB6E12EB-BC0C-4F7A-B929-42E1F6346309}">
      <dgm:prSet/>
      <dgm:spPr/>
      <dgm:t>
        <a:bodyPr/>
        <a:lstStyle/>
        <a:p>
          <a:endParaRPr lang="ru-RU"/>
        </a:p>
      </dgm:t>
    </dgm:pt>
    <dgm:pt modelId="{89D37FBB-E4F4-4F2A-B75A-4669B44AF00A}" type="sibTrans" cxnId="{EB6E12EB-BC0C-4F7A-B929-42E1F6346309}">
      <dgm:prSet/>
      <dgm:spPr/>
      <dgm:t>
        <a:bodyPr/>
        <a:lstStyle/>
        <a:p>
          <a:endParaRPr lang="ru-RU"/>
        </a:p>
      </dgm:t>
    </dgm:pt>
    <dgm:pt modelId="{B8775B1E-03BB-4AB3-9ACA-E02E35DEA314}">
      <dgm:prSet phldrT="[Текст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Безопасная</a:t>
          </a:r>
          <a:endParaRPr lang="ru-RU" b="1" dirty="0">
            <a:solidFill>
              <a:srgbClr val="C00000"/>
            </a:solidFill>
          </a:endParaRPr>
        </a:p>
      </dgm:t>
    </dgm:pt>
    <dgm:pt modelId="{B3CA3B6D-69F6-44FC-8F57-0CC4FE63EA44}" type="parTrans" cxnId="{CEAAF195-BD3C-4F15-904B-3ECBB2E37B6A}">
      <dgm:prSet/>
      <dgm:spPr/>
      <dgm:t>
        <a:bodyPr/>
        <a:lstStyle/>
        <a:p>
          <a:endParaRPr lang="ru-RU"/>
        </a:p>
      </dgm:t>
    </dgm:pt>
    <dgm:pt modelId="{C6EB7F11-E222-4110-B449-B36FAF77DB7E}" type="sibTrans" cxnId="{CEAAF195-BD3C-4F15-904B-3ECBB2E37B6A}">
      <dgm:prSet/>
      <dgm:spPr/>
      <dgm:t>
        <a:bodyPr/>
        <a:lstStyle/>
        <a:p>
          <a:endParaRPr lang="ru-RU"/>
        </a:p>
      </dgm:t>
    </dgm:pt>
    <dgm:pt modelId="{3371FEBF-1C10-4D3E-B88F-A1F40B0E31FD}" type="pres">
      <dgm:prSet presAssocID="{99E3CB72-97D3-413B-A6EA-CC91A7E2B07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DD113D-D656-48E8-9E27-DB8560EA8C05}" type="pres">
      <dgm:prSet presAssocID="{2D423152-516B-46CF-A58B-AFA9A2788ECB}" presName="parentLin" presStyleCnt="0"/>
      <dgm:spPr/>
    </dgm:pt>
    <dgm:pt modelId="{A5FA0BBC-5518-4DBB-AB9A-A0565EDF49C6}" type="pres">
      <dgm:prSet presAssocID="{2D423152-516B-46CF-A58B-AFA9A2788EC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DFA1C8D-FD5A-45C1-90E8-B4CB798F583A}" type="pres">
      <dgm:prSet presAssocID="{2D423152-516B-46CF-A58B-AFA9A2788EC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24A3D0-6F07-4CEC-A9CF-4C8B160C0341}" type="pres">
      <dgm:prSet presAssocID="{2D423152-516B-46CF-A58B-AFA9A2788ECB}" presName="negativeSpace" presStyleCnt="0"/>
      <dgm:spPr/>
    </dgm:pt>
    <dgm:pt modelId="{606B1863-79E4-47FF-A97E-D399AEC2A1F5}" type="pres">
      <dgm:prSet presAssocID="{2D423152-516B-46CF-A58B-AFA9A2788ECB}" presName="childText" presStyleLbl="conFgAcc1" presStyleIdx="0" presStyleCnt="3">
        <dgm:presLayoutVars>
          <dgm:bulletEnabled val="1"/>
        </dgm:presLayoutVars>
      </dgm:prSet>
      <dgm:spPr/>
    </dgm:pt>
    <dgm:pt modelId="{7F659AE4-D4DA-443C-B146-063AA101C31E}" type="pres">
      <dgm:prSet presAssocID="{22A2FEF4-1C0A-4D1D-AFE3-F19AF59DD6F2}" presName="spaceBetweenRectangles" presStyleCnt="0"/>
      <dgm:spPr/>
    </dgm:pt>
    <dgm:pt modelId="{CFEA32F0-C24E-451D-9F4D-5234EFF93327}" type="pres">
      <dgm:prSet presAssocID="{54A61E99-A529-45D4-B026-4F23D5BAFCFD}" presName="parentLin" presStyleCnt="0"/>
      <dgm:spPr/>
    </dgm:pt>
    <dgm:pt modelId="{24598BF6-261B-489F-A832-29E82232F540}" type="pres">
      <dgm:prSet presAssocID="{54A61E99-A529-45D4-B026-4F23D5BAFCF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F2CD50E-6D8F-4D45-A8D4-5C24942210BC}" type="pres">
      <dgm:prSet presAssocID="{54A61E99-A529-45D4-B026-4F23D5BAFCF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CEFBAC-7DF2-48E4-8CE8-A2017961AC81}" type="pres">
      <dgm:prSet presAssocID="{54A61E99-A529-45D4-B026-4F23D5BAFCFD}" presName="negativeSpace" presStyleCnt="0"/>
      <dgm:spPr/>
    </dgm:pt>
    <dgm:pt modelId="{18A052D5-C86D-4ECD-AA57-BCAD995C2DEC}" type="pres">
      <dgm:prSet presAssocID="{54A61E99-A529-45D4-B026-4F23D5BAFCFD}" presName="childText" presStyleLbl="conFgAcc1" presStyleIdx="1" presStyleCnt="3">
        <dgm:presLayoutVars>
          <dgm:bulletEnabled val="1"/>
        </dgm:presLayoutVars>
      </dgm:prSet>
      <dgm:spPr/>
    </dgm:pt>
    <dgm:pt modelId="{28C3BEB5-49CF-43B2-9DC1-243BB015E3DF}" type="pres">
      <dgm:prSet presAssocID="{89D37FBB-E4F4-4F2A-B75A-4669B44AF00A}" presName="spaceBetweenRectangles" presStyleCnt="0"/>
      <dgm:spPr/>
    </dgm:pt>
    <dgm:pt modelId="{F3BD75B0-A97F-48D0-B7AD-A5F00B5EA0BC}" type="pres">
      <dgm:prSet presAssocID="{B8775B1E-03BB-4AB3-9ACA-E02E35DEA314}" presName="parentLin" presStyleCnt="0"/>
      <dgm:spPr/>
    </dgm:pt>
    <dgm:pt modelId="{7A5F2DB5-4A0F-4D4B-B29E-22B8D0A9EA0C}" type="pres">
      <dgm:prSet presAssocID="{B8775B1E-03BB-4AB3-9ACA-E02E35DEA314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4206A2FB-94DA-4F41-8599-1906B7B95872}" type="pres">
      <dgm:prSet presAssocID="{B8775B1E-03BB-4AB3-9ACA-E02E35DEA31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016052-D855-4EC3-B79A-B11A5D18C9BD}" type="pres">
      <dgm:prSet presAssocID="{B8775B1E-03BB-4AB3-9ACA-E02E35DEA314}" presName="negativeSpace" presStyleCnt="0"/>
      <dgm:spPr/>
    </dgm:pt>
    <dgm:pt modelId="{1BCF1622-0122-4718-8516-A5B1A6C251D1}" type="pres">
      <dgm:prSet presAssocID="{B8775B1E-03BB-4AB3-9ACA-E02E35DEA314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6DD0E5-CA9A-495C-B83E-D982006FF1D1}" type="presOf" srcId="{2D423152-516B-46CF-A58B-AFA9A2788ECB}" destId="{A5FA0BBC-5518-4DBB-AB9A-A0565EDF49C6}" srcOrd="0" destOrd="0" presId="urn:microsoft.com/office/officeart/2005/8/layout/list1"/>
    <dgm:cxn modelId="{EB6E12EB-BC0C-4F7A-B929-42E1F6346309}" srcId="{99E3CB72-97D3-413B-A6EA-CC91A7E2B07C}" destId="{54A61E99-A529-45D4-B026-4F23D5BAFCFD}" srcOrd="1" destOrd="0" parTransId="{5EC19BB4-4610-4E35-85F1-041CB4A0833E}" sibTransId="{89D37FBB-E4F4-4F2A-B75A-4669B44AF00A}"/>
    <dgm:cxn modelId="{D4F7FC3C-32CA-4696-A586-6A6F453F33B8}" srcId="{99E3CB72-97D3-413B-A6EA-CC91A7E2B07C}" destId="{2D423152-516B-46CF-A58B-AFA9A2788ECB}" srcOrd="0" destOrd="0" parTransId="{674478D9-5C03-4AE3-99D3-10740BDBCBAE}" sibTransId="{22A2FEF4-1C0A-4D1D-AFE3-F19AF59DD6F2}"/>
    <dgm:cxn modelId="{40864686-FF59-4CFD-BE04-D14EA96443E9}" type="presOf" srcId="{54A61E99-A529-45D4-B026-4F23D5BAFCFD}" destId="{CF2CD50E-6D8F-4D45-A8D4-5C24942210BC}" srcOrd="1" destOrd="0" presId="urn:microsoft.com/office/officeart/2005/8/layout/list1"/>
    <dgm:cxn modelId="{1E82C605-0016-44A5-BC7B-7B8B0E62A472}" type="presOf" srcId="{99E3CB72-97D3-413B-A6EA-CC91A7E2B07C}" destId="{3371FEBF-1C10-4D3E-B88F-A1F40B0E31FD}" srcOrd="0" destOrd="0" presId="urn:microsoft.com/office/officeart/2005/8/layout/list1"/>
    <dgm:cxn modelId="{8228F30B-698F-4549-A262-DC88D1A702BF}" type="presOf" srcId="{54A61E99-A529-45D4-B026-4F23D5BAFCFD}" destId="{24598BF6-261B-489F-A832-29E82232F540}" srcOrd="0" destOrd="0" presId="urn:microsoft.com/office/officeart/2005/8/layout/list1"/>
    <dgm:cxn modelId="{00AF1A1B-99AB-432D-939F-B5D10765B25D}" type="presOf" srcId="{B8775B1E-03BB-4AB3-9ACA-E02E35DEA314}" destId="{7A5F2DB5-4A0F-4D4B-B29E-22B8D0A9EA0C}" srcOrd="0" destOrd="0" presId="urn:microsoft.com/office/officeart/2005/8/layout/list1"/>
    <dgm:cxn modelId="{CEAAF195-BD3C-4F15-904B-3ECBB2E37B6A}" srcId="{99E3CB72-97D3-413B-A6EA-CC91A7E2B07C}" destId="{B8775B1E-03BB-4AB3-9ACA-E02E35DEA314}" srcOrd="2" destOrd="0" parTransId="{B3CA3B6D-69F6-44FC-8F57-0CC4FE63EA44}" sibTransId="{C6EB7F11-E222-4110-B449-B36FAF77DB7E}"/>
    <dgm:cxn modelId="{D9EA583F-99DA-4511-B30B-F21983DB0ED7}" type="presOf" srcId="{2D423152-516B-46CF-A58B-AFA9A2788ECB}" destId="{4DFA1C8D-FD5A-45C1-90E8-B4CB798F583A}" srcOrd="1" destOrd="0" presId="urn:microsoft.com/office/officeart/2005/8/layout/list1"/>
    <dgm:cxn modelId="{F6804FEC-7340-4369-A921-0997807CEA9B}" type="presOf" srcId="{B8775B1E-03BB-4AB3-9ACA-E02E35DEA314}" destId="{4206A2FB-94DA-4F41-8599-1906B7B95872}" srcOrd="1" destOrd="0" presId="urn:microsoft.com/office/officeart/2005/8/layout/list1"/>
    <dgm:cxn modelId="{3D1610BD-114D-40DE-8155-CFF63C6AB7CF}" type="presParOf" srcId="{3371FEBF-1C10-4D3E-B88F-A1F40B0E31FD}" destId="{62DD113D-D656-48E8-9E27-DB8560EA8C05}" srcOrd="0" destOrd="0" presId="urn:microsoft.com/office/officeart/2005/8/layout/list1"/>
    <dgm:cxn modelId="{19B7186B-E6A2-4E11-A2BD-99A481967130}" type="presParOf" srcId="{62DD113D-D656-48E8-9E27-DB8560EA8C05}" destId="{A5FA0BBC-5518-4DBB-AB9A-A0565EDF49C6}" srcOrd="0" destOrd="0" presId="urn:microsoft.com/office/officeart/2005/8/layout/list1"/>
    <dgm:cxn modelId="{87B9A0C9-F9BB-456A-AA10-E638BAEB2BE5}" type="presParOf" srcId="{62DD113D-D656-48E8-9E27-DB8560EA8C05}" destId="{4DFA1C8D-FD5A-45C1-90E8-B4CB798F583A}" srcOrd="1" destOrd="0" presId="urn:microsoft.com/office/officeart/2005/8/layout/list1"/>
    <dgm:cxn modelId="{867D3CD7-10FC-43A2-847E-EAFFD3A556CD}" type="presParOf" srcId="{3371FEBF-1C10-4D3E-B88F-A1F40B0E31FD}" destId="{FE24A3D0-6F07-4CEC-A9CF-4C8B160C0341}" srcOrd="1" destOrd="0" presId="urn:microsoft.com/office/officeart/2005/8/layout/list1"/>
    <dgm:cxn modelId="{1A13D3A0-E346-4073-8A89-F590C3689BA5}" type="presParOf" srcId="{3371FEBF-1C10-4D3E-B88F-A1F40B0E31FD}" destId="{606B1863-79E4-47FF-A97E-D399AEC2A1F5}" srcOrd="2" destOrd="0" presId="urn:microsoft.com/office/officeart/2005/8/layout/list1"/>
    <dgm:cxn modelId="{B478690B-AE6B-44C3-8011-2A565A37DFD5}" type="presParOf" srcId="{3371FEBF-1C10-4D3E-B88F-A1F40B0E31FD}" destId="{7F659AE4-D4DA-443C-B146-063AA101C31E}" srcOrd="3" destOrd="0" presId="urn:microsoft.com/office/officeart/2005/8/layout/list1"/>
    <dgm:cxn modelId="{8FDCDB42-D1B3-4620-9DC5-9909172E7C21}" type="presParOf" srcId="{3371FEBF-1C10-4D3E-B88F-A1F40B0E31FD}" destId="{CFEA32F0-C24E-451D-9F4D-5234EFF93327}" srcOrd="4" destOrd="0" presId="urn:microsoft.com/office/officeart/2005/8/layout/list1"/>
    <dgm:cxn modelId="{C2A8DA8E-5459-429E-88E7-D49B0EF492CC}" type="presParOf" srcId="{CFEA32F0-C24E-451D-9F4D-5234EFF93327}" destId="{24598BF6-261B-489F-A832-29E82232F540}" srcOrd="0" destOrd="0" presId="urn:microsoft.com/office/officeart/2005/8/layout/list1"/>
    <dgm:cxn modelId="{52E672E0-6F58-4319-9959-558A40FE3320}" type="presParOf" srcId="{CFEA32F0-C24E-451D-9F4D-5234EFF93327}" destId="{CF2CD50E-6D8F-4D45-A8D4-5C24942210BC}" srcOrd="1" destOrd="0" presId="urn:microsoft.com/office/officeart/2005/8/layout/list1"/>
    <dgm:cxn modelId="{59560FC7-B1D5-4220-A911-5E0219569040}" type="presParOf" srcId="{3371FEBF-1C10-4D3E-B88F-A1F40B0E31FD}" destId="{E2CEFBAC-7DF2-48E4-8CE8-A2017961AC81}" srcOrd="5" destOrd="0" presId="urn:microsoft.com/office/officeart/2005/8/layout/list1"/>
    <dgm:cxn modelId="{60789C62-7FCF-41EE-B668-3C9EC48E417C}" type="presParOf" srcId="{3371FEBF-1C10-4D3E-B88F-A1F40B0E31FD}" destId="{18A052D5-C86D-4ECD-AA57-BCAD995C2DEC}" srcOrd="6" destOrd="0" presId="urn:microsoft.com/office/officeart/2005/8/layout/list1"/>
    <dgm:cxn modelId="{ED6534E3-3294-48C6-8E3A-F2B472B76AF3}" type="presParOf" srcId="{3371FEBF-1C10-4D3E-B88F-A1F40B0E31FD}" destId="{28C3BEB5-49CF-43B2-9DC1-243BB015E3DF}" srcOrd="7" destOrd="0" presId="urn:microsoft.com/office/officeart/2005/8/layout/list1"/>
    <dgm:cxn modelId="{26929444-4075-4E16-BC6C-C3DBD9643BF8}" type="presParOf" srcId="{3371FEBF-1C10-4D3E-B88F-A1F40B0E31FD}" destId="{F3BD75B0-A97F-48D0-B7AD-A5F00B5EA0BC}" srcOrd="8" destOrd="0" presId="urn:microsoft.com/office/officeart/2005/8/layout/list1"/>
    <dgm:cxn modelId="{C77A3BBD-BD49-42A4-AA17-E329B1748BAE}" type="presParOf" srcId="{F3BD75B0-A97F-48D0-B7AD-A5F00B5EA0BC}" destId="{7A5F2DB5-4A0F-4D4B-B29E-22B8D0A9EA0C}" srcOrd="0" destOrd="0" presId="urn:microsoft.com/office/officeart/2005/8/layout/list1"/>
    <dgm:cxn modelId="{BB6BAEF0-B1B9-45E5-90B0-65D2CA17D51D}" type="presParOf" srcId="{F3BD75B0-A97F-48D0-B7AD-A5F00B5EA0BC}" destId="{4206A2FB-94DA-4F41-8599-1906B7B95872}" srcOrd="1" destOrd="0" presId="urn:microsoft.com/office/officeart/2005/8/layout/list1"/>
    <dgm:cxn modelId="{2E64292C-F37D-41CC-9D76-72840D322820}" type="presParOf" srcId="{3371FEBF-1C10-4D3E-B88F-A1F40B0E31FD}" destId="{A1016052-D855-4EC3-B79A-B11A5D18C9BD}" srcOrd="9" destOrd="0" presId="urn:microsoft.com/office/officeart/2005/8/layout/list1"/>
    <dgm:cxn modelId="{625A9A72-CE7D-4206-A9DF-B3E5AC725571}" type="presParOf" srcId="{3371FEBF-1C10-4D3E-B88F-A1F40B0E31FD}" destId="{1BCF1622-0122-4718-8516-A5B1A6C251D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6B1863-79E4-47FF-A97E-D399AEC2A1F5}">
      <dsp:nvSpPr>
        <dsp:cNvPr id="0" name=""/>
        <dsp:cNvSpPr/>
      </dsp:nvSpPr>
      <dsp:spPr>
        <a:xfrm>
          <a:off x="0" y="299119"/>
          <a:ext cx="3744416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FA1C8D-FD5A-45C1-90E8-B4CB798F583A}">
      <dsp:nvSpPr>
        <dsp:cNvPr id="0" name=""/>
        <dsp:cNvSpPr/>
      </dsp:nvSpPr>
      <dsp:spPr>
        <a:xfrm>
          <a:off x="187220" y="18679"/>
          <a:ext cx="2621091" cy="56088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71" tIns="0" rIns="99071" bIns="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rgbClr val="C00000"/>
              </a:solidFill>
            </a:rPr>
            <a:t>Содержательно-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rgbClr val="C00000"/>
              </a:solidFill>
            </a:rPr>
            <a:t>насыщенная</a:t>
          </a:r>
          <a:endParaRPr lang="ru-RU" sz="1800" b="1" kern="1200" dirty="0">
            <a:solidFill>
              <a:srgbClr val="C00000"/>
            </a:solidFill>
          </a:endParaRPr>
        </a:p>
      </dsp:txBody>
      <dsp:txXfrm>
        <a:off x="187220" y="18679"/>
        <a:ext cx="2621091" cy="560880"/>
      </dsp:txXfrm>
    </dsp:sp>
    <dsp:sp modelId="{18A052D5-C86D-4ECD-AA57-BCAD995C2DEC}">
      <dsp:nvSpPr>
        <dsp:cNvPr id="0" name=""/>
        <dsp:cNvSpPr/>
      </dsp:nvSpPr>
      <dsp:spPr>
        <a:xfrm>
          <a:off x="0" y="1160959"/>
          <a:ext cx="3744416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2CD50E-6D8F-4D45-A8D4-5C24942210BC}">
      <dsp:nvSpPr>
        <dsp:cNvPr id="0" name=""/>
        <dsp:cNvSpPr/>
      </dsp:nvSpPr>
      <dsp:spPr>
        <a:xfrm>
          <a:off x="187220" y="880519"/>
          <a:ext cx="2621091" cy="56088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71" tIns="0" rIns="99071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C00000"/>
              </a:solidFill>
            </a:rPr>
            <a:t>Трансформируемая</a:t>
          </a:r>
          <a:endParaRPr lang="ru-RU" sz="1900" b="1" kern="1200" dirty="0">
            <a:solidFill>
              <a:srgbClr val="C00000"/>
            </a:solidFill>
          </a:endParaRPr>
        </a:p>
      </dsp:txBody>
      <dsp:txXfrm>
        <a:off x="187220" y="880519"/>
        <a:ext cx="2621091" cy="560880"/>
      </dsp:txXfrm>
    </dsp:sp>
    <dsp:sp modelId="{1BCF1622-0122-4718-8516-A5B1A6C251D1}">
      <dsp:nvSpPr>
        <dsp:cNvPr id="0" name=""/>
        <dsp:cNvSpPr/>
      </dsp:nvSpPr>
      <dsp:spPr>
        <a:xfrm>
          <a:off x="0" y="2022800"/>
          <a:ext cx="3744416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06A2FB-94DA-4F41-8599-1906B7B95872}">
      <dsp:nvSpPr>
        <dsp:cNvPr id="0" name=""/>
        <dsp:cNvSpPr/>
      </dsp:nvSpPr>
      <dsp:spPr>
        <a:xfrm>
          <a:off x="187220" y="1742360"/>
          <a:ext cx="2621091" cy="56088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71" tIns="0" rIns="99071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C00000"/>
              </a:solidFill>
            </a:rPr>
            <a:t>Полифункциональная</a:t>
          </a:r>
          <a:endParaRPr lang="ru-RU" sz="1900" b="1" kern="1200" dirty="0">
            <a:solidFill>
              <a:srgbClr val="C00000"/>
            </a:solidFill>
          </a:endParaRPr>
        </a:p>
      </dsp:txBody>
      <dsp:txXfrm>
        <a:off x="187220" y="1742360"/>
        <a:ext cx="2621091" cy="5608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6B1863-79E4-47FF-A97E-D399AEC2A1F5}">
      <dsp:nvSpPr>
        <dsp:cNvPr id="0" name=""/>
        <dsp:cNvSpPr/>
      </dsp:nvSpPr>
      <dsp:spPr>
        <a:xfrm>
          <a:off x="0" y="277692"/>
          <a:ext cx="3672408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FA1C8D-FD5A-45C1-90E8-B4CB798F583A}">
      <dsp:nvSpPr>
        <dsp:cNvPr id="0" name=""/>
        <dsp:cNvSpPr/>
      </dsp:nvSpPr>
      <dsp:spPr>
        <a:xfrm>
          <a:off x="183620" y="12011"/>
          <a:ext cx="2570685" cy="53136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166" tIns="0" rIns="9716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</a:rPr>
            <a:t>Вариативная</a:t>
          </a:r>
          <a:endParaRPr lang="ru-RU" sz="1800" b="1" kern="1200" dirty="0">
            <a:solidFill>
              <a:srgbClr val="C00000"/>
            </a:solidFill>
          </a:endParaRPr>
        </a:p>
      </dsp:txBody>
      <dsp:txXfrm>
        <a:off x="183620" y="12011"/>
        <a:ext cx="2570685" cy="531360"/>
      </dsp:txXfrm>
    </dsp:sp>
    <dsp:sp modelId="{18A052D5-C86D-4ECD-AA57-BCAD995C2DEC}">
      <dsp:nvSpPr>
        <dsp:cNvPr id="0" name=""/>
        <dsp:cNvSpPr/>
      </dsp:nvSpPr>
      <dsp:spPr>
        <a:xfrm>
          <a:off x="0" y="1094172"/>
          <a:ext cx="3672408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2CD50E-6D8F-4D45-A8D4-5C24942210BC}">
      <dsp:nvSpPr>
        <dsp:cNvPr id="0" name=""/>
        <dsp:cNvSpPr/>
      </dsp:nvSpPr>
      <dsp:spPr>
        <a:xfrm>
          <a:off x="183620" y="828492"/>
          <a:ext cx="2570685" cy="53136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166" tIns="0" rIns="9716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</a:rPr>
            <a:t>Доступная</a:t>
          </a:r>
          <a:endParaRPr lang="ru-RU" sz="1800" b="1" kern="1200" dirty="0">
            <a:solidFill>
              <a:srgbClr val="C00000"/>
            </a:solidFill>
          </a:endParaRPr>
        </a:p>
      </dsp:txBody>
      <dsp:txXfrm>
        <a:off x="183620" y="828492"/>
        <a:ext cx="2570685" cy="531360"/>
      </dsp:txXfrm>
    </dsp:sp>
    <dsp:sp modelId="{1BCF1622-0122-4718-8516-A5B1A6C251D1}">
      <dsp:nvSpPr>
        <dsp:cNvPr id="0" name=""/>
        <dsp:cNvSpPr/>
      </dsp:nvSpPr>
      <dsp:spPr>
        <a:xfrm>
          <a:off x="0" y="1910652"/>
          <a:ext cx="3672408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06A2FB-94DA-4F41-8599-1906B7B95872}">
      <dsp:nvSpPr>
        <dsp:cNvPr id="0" name=""/>
        <dsp:cNvSpPr/>
      </dsp:nvSpPr>
      <dsp:spPr>
        <a:xfrm>
          <a:off x="183620" y="1644972"/>
          <a:ext cx="2570685" cy="53136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166" tIns="0" rIns="9716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</a:rPr>
            <a:t>Безопасная</a:t>
          </a:r>
          <a:endParaRPr lang="ru-RU" sz="1800" b="1" kern="1200" dirty="0">
            <a:solidFill>
              <a:srgbClr val="C00000"/>
            </a:solidFill>
          </a:endParaRPr>
        </a:p>
      </dsp:txBody>
      <dsp:txXfrm>
        <a:off x="183620" y="1644972"/>
        <a:ext cx="2570685" cy="531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98E9B-D67D-4892-9D16-DFBA485E131F}" type="datetimeFigureOut">
              <a:rPr lang="ru-RU" smtClean="0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DA2F6C-B121-4BDE-8AA2-1EA23E7563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B08CA8-80AE-49C5-AC0F-28F1A43C92C5}" type="datetimeFigureOut">
              <a:rPr lang="ru-RU" smtClean="0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32FBE8-6143-4960-9100-1B04BEA5C1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B4C640-607D-45EC-9599-1E843DF2CB56}" type="datetimeFigureOut">
              <a:rPr lang="ru-RU" smtClean="0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2A9C5F-69F6-4EE4-911A-B5B9063B8DD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5FDDD7-84B5-47E6-82B8-F5D18F06EE0F}" type="datetimeFigureOut">
              <a:rPr lang="ru-RU" smtClean="0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0AFA2-DCCF-440E-8E21-89C97658061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507353-8E32-40C0-9405-6B3814D0FFC1}" type="datetimeFigureOut">
              <a:rPr lang="ru-RU" smtClean="0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E60FCE-948A-4AC6-BF75-8E3013BB03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B79D6E-E448-4CA6-A8A8-93D821A52928}" type="datetimeFigureOut">
              <a:rPr lang="ru-RU" smtClean="0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1C07D0-CFC0-4851-A478-2AB7368F64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552FBE-55A6-4FBD-B458-5505C0173B30}" type="datetimeFigureOut">
              <a:rPr lang="ru-RU" smtClean="0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F08B68-71B1-4756-8A8B-93E7EB2ACE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C4C9B6-DA15-4EDE-AE8B-F1A65AF8AA7A}" type="datetimeFigureOut">
              <a:rPr lang="ru-RU" smtClean="0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8FB835-9BE0-4C2F-84B0-FA0A65802C0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5122CA-D942-4E38-85C2-8220D444F4D8}" type="datetimeFigureOut">
              <a:rPr lang="ru-RU" smtClean="0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6B4485-30B7-492F-8F77-2AFBF54EA2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518DA4-4EC8-40A2-8C16-406D1E368D07}" type="datetimeFigureOut">
              <a:rPr lang="ru-RU" smtClean="0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2F9412-88F6-4E61-AFC4-54BDB3BC1F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ACBB93-FBE5-4FC0-9D4C-5ADBA53197DC}" type="datetimeFigureOut">
              <a:rPr lang="ru-RU" smtClean="0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61D848-B697-4116-AE03-945F3E5C35D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chemeClr val="accent1">
                <a:tint val="66000"/>
                <a:satMod val="160000"/>
                <a:alpha val="5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6A9AB50-86D5-4222-BF18-094AC6EDA6CF}" type="datetimeFigureOut">
              <a:rPr lang="ru-RU" smtClean="0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49117AA-1975-42A6-819C-452E90E097F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ransition spd="slow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2" descr="http://static.wixstatic.com/media/fe6fdc_8a8c3f04d512481e9a72abac46bbf571.png_srz_863_596_85_22_0.50_1.20_0.00_png_srz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48680"/>
            <a:ext cx="8424863" cy="581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2051050" y="3716338"/>
            <a:ext cx="5834063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Изменение </a:t>
            </a:r>
            <a:r>
              <a:rPr lang="ru-RU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развиающей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предметно-пространственной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среды по  теме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«Дары Осени хороши – выбирай на вкус»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5877272"/>
            <a:ext cx="4464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центре искусства  размещены  контуры фруктов и шарики </a:t>
            </a:r>
            <a:r>
              <a:rPr lang="ru-RU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Марблс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2627784" y="188639"/>
            <a:ext cx="4057200" cy="3042000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51520" y="908720"/>
            <a:ext cx="23407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Созданы условий для проведения опытов: «Тонущий апельсин», «Шарик и </a:t>
            </a:r>
            <a:r>
              <a:rPr lang="ru-RU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сок апельсина».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email">
            <a:lum contrast="10000"/>
          </a:blip>
          <a:srcRect/>
          <a:stretch>
            <a:fillRect/>
          </a:stretch>
        </p:blipFill>
        <p:spPr bwMode="auto">
          <a:xfrm>
            <a:off x="4860032" y="3573016"/>
            <a:ext cx="4057200" cy="3042000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" name="Picture 10"/>
          <p:cNvPicPr>
            <a:picLocks noChangeAspect="1" noChangeArrowheads="1"/>
          </p:cNvPicPr>
          <p:nvPr/>
        </p:nvPicPr>
        <p:blipFill>
          <a:blip r:embed="rId4" cstate="email">
            <a:lum bright="-10000" contrast="10000"/>
          </a:blip>
          <a:srcRect/>
          <a:stretch>
            <a:fillRect/>
          </a:stretch>
        </p:blipFill>
        <p:spPr bwMode="auto">
          <a:xfrm>
            <a:off x="323528" y="2636912"/>
            <a:ext cx="4057968" cy="3042062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804248" y="908720"/>
            <a:ext cx="21247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Подобраны </a:t>
            </a:r>
            <a:r>
              <a:rPr lang="ru-RU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складовые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карточки по темам «Овощи», «Фрукты», «Грибы» для выкладывание слов из кубиков Н.Зайцева.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7984" y="2348880"/>
            <a:ext cx="4514400" cy="3384000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179512" y="1052736"/>
            <a:ext cx="4512501" cy="3384376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11560" y="188640"/>
            <a:ext cx="792088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Четверг -  «Сохраним овощи до весны»</a:t>
            </a:r>
            <a:endParaRPr lang="ru-RU" sz="2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79512" y="5805264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7988300" algn="l"/>
              </a:tabLst>
            </a:pP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муляжи овощей , фруктов, шариков </a:t>
            </a:r>
            <a:r>
              <a:rPr lang="ru-RU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Марблс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пучки зелёной шерсти  - для замены укропа, нарисованные листья укропа, фартуки, колпаки).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60032" y="1052736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Созданы условия для игровой ситуации «Соберём овощи  с грядок для осенних заготовок».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7504" y="4725144"/>
            <a:ext cx="4248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7988300" algn="l"/>
              </a:tabLst>
            </a:pP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Созданы условия для игровой ситуации «Осенние заготовки» (весы, ёмкости с надписями («Соленье» «Варенье», «Сок», «Компот»),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3861048"/>
            <a:ext cx="30963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Созданы условия для постройки овощехранилища и обыгрывания постройки (разные виды конструкторов,  машины, муляжи фруктов и овощей, корзины, каски, инструменты для ремонта машин, картон для крыши.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20072" y="476672"/>
            <a:ext cx="33478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Созданы условия для игровой ситуации</a:t>
            </a:r>
          </a:p>
          <a:p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«Отправим овощи жителям Севера» (подъёмный кран, модель корабля, бинокль, матроски, бескозырки, корзины, муляжи овощей и фруктов, корзинки).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email">
            <a:lum/>
          </a:blip>
          <a:srcRect/>
          <a:stretch>
            <a:fillRect/>
          </a:stretch>
        </p:blipFill>
        <p:spPr bwMode="auto">
          <a:xfrm>
            <a:off x="251520" y="188640"/>
            <a:ext cx="4536504" cy="3400798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5122" name="Picture 2"/>
          <p:cNvPicPr preferRelativeResize="0">
            <a:picLocks noChangeAspect="1" noChangeArrowheads="1"/>
          </p:cNvPicPr>
          <p:nvPr/>
        </p:nvPicPr>
        <p:blipFill>
          <a:blip r:embed="rId3" cstate="email">
            <a:lum contrast="10000"/>
          </a:blip>
          <a:srcRect/>
          <a:stretch>
            <a:fillRect/>
          </a:stretch>
        </p:blipFill>
        <p:spPr bwMode="auto">
          <a:xfrm>
            <a:off x="4427984" y="3284984"/>
            <a:ext cx="4536000" cy="3402000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4"/>
          <p:cNvPicPr>
            <a:picLocks noChangeAspect="1" noChangeArrowheads="1"/>
          </p:cNvPicPr>
          <p:nvPr/>
        </p:nvPicPr>
        <p:blipFill>
          <a:blip r:embed="rId2" cstate="email">
            <a:lum contrast="30000"/>
          </a:blip>
          <a:srcRect/>
          <a:stretch>
            <a:fillRect/>
          </a:stretch>
        </p:blipFill>
        <p:spPr bwMode="auto">
          <a:xfrm>
            <a:off x="4211960" y="3068960"/>
            <a:ext cx="4752528" cy="3562739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835150" y="260351"/>
            <a:ext cx="6049218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Пятница – «Откуда хлеб пришёл?»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 smtClean="0">
              <a:solidFill>
                <a:srgbClr val="C00000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C00000"/>
              </a:solidFill>
              <a:latin typeface="+mj-lt"/>
              <a:cs typeface="+mn-cs"/>
            </a:endParaRP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 cstate="email">
            <a:lum contrast="10000"/>
          </a:blip>
          <a:srcRect/>
          <a:stretch>
            <a:fillRect/>
          </a:stretch>
        </p:blipFill>
        <p:spPr bwMode="auto">
          <a:xfrm>
            <a:off x="179512" y="836712"/>
            <a:ext cx="4824536" cy="3616719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23528" y="4725144"/>
            <a:ext cx="38164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Организована выставка книг, иллюстраций о хлебе, полевых работах, хлебоуборочной технике  в книжном уголке.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Внесён альбом «От зернышка до булочки», созданный с помощью родителей.</a:t>
            </a:r>
          </a:p>
          <a:p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20072" y="836712"/>
            <a:ext cx="35283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Внесены образцы зерен и колосков различных зерновых культур для рассматривания и сравнения, муляжи хлебобулочных изделий, книга рецептов хлебобулочных изделий с иллюстрациями.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395536" y="260648"/>
            <a:ext cx="4968552" cy="3724680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23528" y="4437112"/>
            <a:ext cx="36724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Созданы условия для приготовления хлебобулочных изделий из теста </a:t>
            </a:r>
          </a:p>
          <a:p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(продукты для теста, дощечки, весы, фартуки, косынки, формочки, противень).</a:t>
            </a:r>
          </a:p>
        </p:txBody>
      </p:sp>
      <p:pic>
        <p:nvPicPr>
          <p:cNvPr id="7" name="Picture 1" descr="C:\Users\111\Desktop\0_82ae5_a174c715_L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9679719" flipH="1">
            <a:off x="6915094" y="162593"/>
            <a:ext cx="2013530" cy="262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>
            <a:lum bright="-10000" contrast="10000"/>
          </a:blip>
          <a:srcRect/>
          <a:stretch>
            <a:fillRect/>
          </a:stretch>
        </p:blipFill>
        <p:spPr bwMode="auto">
          <a:xfrm>
            <a:off x="3995936" y="2924944"/>
            <a:ext cx="4896544" cy="3726000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0"/>
            <a:ext cx="864096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C00000"/>
                </a:solidFill>
              </a:rPr>
              <a:t>Созданная в группе развивающая предметно- пространственная среда отвечает требованиям ФГОС ДО</a:t>
            </a:r>
            <a:endParaRPr lang="ru-RU" sz="26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1916832"/>
            <a:ext cx="43204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Организация образовательного пространства и разнообразие материалов, оборудования обеспечивают: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C00000"/>
                </a:solidFill>
              </a:rPr>
              <a:t>  игровую, 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C00000"/>
                </a:solidFill>
              </a:rPr>
              <a:t> познавательную,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C00000"/>
                </a:solidFill>
              </a:rPr>
              <a:t>  исследовательскую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C00000"/>
                </a:solidFill>
              </a:rPr>
              <a:t>  творческую активность всех воспитанников, экспериментирование с доступными детям материалами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323528" y="1340768"/>
          <a:ext cx="3744416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/>
        </p:nvGraphicFramePr>
        <p:xfrm>
          <a:off x="395536" y="3933056"/>
          <a:ext cx="3672408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23120" y="548680"/>
            <a:ext cx="7920880" cy="30243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Созданная мной развивающая предметно-пространственная среда служит интересам и потребностям ребенка, обогащает развитие специфических видов деятельности, обеспечивает </a:t>
            </a:r>
            <a:r>
              <a:rPr lang="ru-RU" sz="18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«зону  ближайшего развития» </a:t>
            </a:r>
            <a:r>
              <a:rPr lang="ru-RU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ребенка, побуждает делать сознательный выбор, выдвигать и реализовывать собственные инициативы, принимать самостоятельные решения, развивать творческие способности, а так же формировать личностные качества воспитанников и их жизненный опыт.</a:t>
            </a:r>
            <a:endParaRPr lang="ru-RU" sz="1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" descr="C:\Users\111\Desktop\0_82ae5_a174c715_L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82127">
            <a:off x="-469512" y="138506"/>
            <a:ext cx="1946918" cy="3572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2195736" y="3212976"/>
            <a:ext cx="4536505" cy="3400798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 descr="C:\Users\111\Desktop\0_82ae3_905902b2_L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1" descr="C:\Users\111\Desktop\0_82ae5_a174c715_L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706800">
            <a:off x="6789738" y="1866900"/>
            <a:ext cx="2206625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6" descr="D:\ноут\моя папка 2015\смайлики\смайлики для дсада\animator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944623"/>
            <a:ext cx="3131840" cy="3913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47664" y="2852936"/>
            <a:ext cx="66247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Группу 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я вам показала, </a:t>
            </a:r>
            <a:endParaRPr lang="ru-RU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 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«среде» </a:t>
            </a:r>
            <a:r>
              <a:rPr lang="ru-RU" sz="36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всё </a:t>
            </a:r>
            <a:r>
              <a:rPr lang="ru-RU" sz="36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рассказала.</a:t>
            </a:r>
            <a:endParaRPr lang="ru-RU" sz="3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 descr="C:\Users\111\Desktop\0_82ae3_905902b2_L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1" descr="C:\Users\111\Desktop\0_82ae5_a174c715_L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706800">
            <a:off x="6789738" y="1866900"/>
            <a:ext cx="2206625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6" descr="D:\ноут\моя папка 2015\смайлики\смайлики для дсада\animator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944623"/>
            <a:ext cx="3131840" cy="3913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979712" y="2636912"/>
            <a:ext cx="56166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Спасибо за внимание</a:t>
            </a:r>
            <a:endParaRPr lang="ru-RU" sz="6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044623" y="692695"/>
            <a:ext cx="399573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2800" dirty="0" smtClean="0">
                <a:solidFill>
                  <a:srgbClr val="C00000"/>
                </a:solidFill>
                <a:latin typeface="+mn-lt"/>
              </a:rPr>
              <a:t>Презентацию подготовила</a:t>
            </a:r>
          </a:p>
          <a:p>
            <a:pPr algn="r">
              <a:defRPr/>
            </a:pPr>
            <a:endParaRPr lang="ru-RU" sz="2800" dirty="0">
              <a:solidFill>
                <a:srgbClr val="C00000"/>
              </a:solidFill>
              <a:latin typeface="+mn-lt"/>
            </a:endParaRPr>
          </a:p>
          <a:p>
            <a:pPr indent="19050" algn="r"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Коваленко</a:t>
            </a:r>
            <a:br>
              <a:rPr lang="ru-RU" sz="2800" b="1" dirty="0" smtClean="0">
                <a:solidFill>
                  <a:srgbClr val="C00000"/>
                </a:solidFill>
                <a:latin typeface="+mn-lt"/>
              </a:rPr>
            </a:br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Татьяна</a:t>
            </a:r>
            <a:br>
              <a:rPr lang="ru-RU" sz="2800" b="1" dirty="0" smtClean="0">
                <a:solidFill>
                  <a:srgbClr val="C00000"/>
                </a:solidFill>
                <a:latin typeface="+mn-lt"/>
              </a:rPr>
            </a:br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Ивановна</a:t>
            </a:r>
            <a:br>
              <a:rPr lang="ru-RU" sz="2800" b="1" dirty="0" smtClean="0">
                <a:solidFill>
                  <a:srgbClr val="C00000"/>
                </a:solidFill>
                <a:latin typeface="+mn-lt"/>
              </a:rPr>
            </a:br>
            <a:endParaRPr lang="ru-RU" sz="2800" b="1" dirty="0" smtClean="0">
              <a:solidFill>
                <a:srgbClr val="C00000"/>
              </a:solidFill>
              <a:latin typeface="+mn-lt"/>
            </a:endParaRPr>
          </a:p>
          <a:p>
            <a:pPr indent="19050" algn="r">
              <a:defRPr/>
            </a:pPr>
            <a:r>
              <a:rPr lang="ru-RU" sz="2800" dirty="0" smtClean="0">
                <a:solidFill>
                  <a:srgbClr val="C00000"/>
                </a:solidFill>
                <a:latin typeface="+mn-lt"/>
              </a:rPr>
              <a:t> воспитатель </a:t>
            </a:r>
            <a:br>
              <a:rPr lang="ru-RU" sz="2800" dirty="0" smtClean="0">
                <a:solidFill>
                  <a:srgbClr val="C00000"/>
                </a:solidFill>
                <a:latin typeface="+mn-lt"/>
              </a:rPr>
            </a:br>
            <a:r>
              <a:rPr lang="ru-RU" sz="2800" dirty="0" smtClean="0">
                <a:solidFill>
                  <a:srgbClr val="C00000"/>
                </a:solidFill>
                <a:latin typeface="+mn-lt"/>
              </a:rPr>
              <a:t>высшей </a:t>
            </a:r>
            <a:r>
              <a:rPr lang="ru-RU" sz="2800" dirty="0">
                <a:solidFill>
                  <a:srgbClr val="C00000"/>
                </a:solidFill>
                <a:latin typeface="+mn-lt"/>
              </a:rPr>
              <a:t/>
            </a:r>
            <a:br>
              <a:rPr lang="ru-RU" sz="2800" dirty="0">
                <a:solidFill>
                  <a:srgbClr val="C00000"/>
                </a:solidFill>
                <a:latin typeface="+mn-lt"/>
              </a:rPr>
            </a:br>
            <a:r>
              <a:rPr lang="ru-RU" sz="2800" dirty="0">
                <a:solidFill>
                  <a:srgbClr val="C00000"/>
                </a:solidFill>
                <a:latin typeface="+mn-lt"/>
              </a:rPr>
              <a:t>категории</a:t>
            </a:r>
          </a:p>
          <a:p>
            <a:pPr marL="342900" indent="-342900">
              <a:defRPr/>
            </a:pPr>
            <a:r>
              <a:rPr lang="ru-RU" sz="2400" dirty="0">
                <a:solidFill>
                  <a:srgbClr val="006600"/>
                </a:solidFill>
              </a:rPr>
              <a:t/>
            </a:r>
            <a:br>
              <a:rPr lang="ru-RU" sz="2400" dirty="0">
                <a:solidFill>
                  <a:srgbClr val="006600"/>
                </a:solidFill>
              </a:rPr>
            </a:br>
            <a:endParaRPr lang="ru-RU" sz="2400" dirty="0"/>
          </a:p>
        </p:txBody>
      </p:sp>
      <p:pic>
        <p:nvPicPr>
          <p:cNvPr id="1026" name="Picture 2" descr="D:\ноут\моя папка\все фото\Мои фото\моё фото\IMG-baa96f3c5b9cc87c08dbca6040e994b0-V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548680"/>
            <a:ext cx="3175553" cy="4536504"/>
          </a:xfrm>
          <a:prstGeom prst="rect">
            <a:avLst/>
          </a:prstGeom>
          <a:noFill/>
        </p:spPr>
      </p:pic>
      <p:pic>
        <p:nvPicPr>
          <p:cNvPr id="14345" name="Picture 1" descr="C:\Users\111\Desktop\0_82ae5_a174c715_L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78225">
            <a:off x="5190787" y="683526"/>
            <a:ext cx="3240257" cy="594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Групповое пространство – детям</a:t>
            </a:r>
            <a:br>
              <a:rPr lang="ru-R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sz="2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980728"/>
            <a:ext cx="8991600" cy="2880320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  		</a:t>
            </a:r>
            <a:r>
              <a:rPr lang="ru-RU" sz="19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Развивающая среда – это необходимый фактор для развития ребёнка. Чем богаче и насыщеннее развивающая среда, тем интереснее и познавательнее в ней находиться ребёнку.</a:t>
            </a:r>
          </a:p>
          <a:p>
            <a:pPr>
              <a:lnSpc>
                <a:spcPct val="110000"/>
              </a:lnSpc>
              <a:buNone/>
            </a:pPr>
            <a:r>
              <a:rPr lang="ru-RU" sz="19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В  соответствии с ФГОС ДО в развивающую предметно-пространственную среду группы я систематически вношу изменения, создаю многообразие и вариативность  с целью  поддержки детской инициативы и самостоятельности, желания исследовать окружающий мир, развития воображения и фантазии.</a:t>
            </a:r>
          </a:p>
          <a:p>
            <a:pPr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 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251520" y="3573016"/>
            <a:ext cx="4056495" cy="3040956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7" name="Picture 3"/>
          <p:cNvPicPr preferRelativeResize="0">
            <a:picLocks noChangeArrowheads="1"/>
          </p:cNvPicPr>
          <p:nvPr/>
        </p:nvPicPr>
        <p:blipFill>
          <a:blip r:embed="rId3" cstate="email">
            <a:lum bright="-10000" contrast="10000"/>
          </a:blip>
          <a:srcRect/>
          <a:stretch>
            <a:fillRect/>
          </a:stretch>
        </p:blipFill>
        <p:spPr bwMode="auto">
          <a:xfrm>
            <a:off x="4788024" y="3573016"/>
            <a:ext cx="4057887" cy="3042000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2" cstate="email">
            <a:lum bright="-10000"/>
          </a:blip>
          <a:srcRect/>
          <a:stretch>
            <a:fillRect/>
          </a:stretch>
        </p:blipFill>
        <p:spPr bwMode="auto">
          <a:xfrm>
            <a:off x="4139952" y="2924944"/>
            <a:ext cx="4752000" cy="3564000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>
            <a:lum contrast="20000"/>
          </a:blip>
          <a:srcRect/>
          <a:stretch>
            <a:fillRect/>
          </a:stretch>
        </p:blipFill>
        <p:spPr bwMode="auto">
          <a:xfrm>
            <a:off x="251520" y="1052736"/>
            <a:ext cx="4752528" cy="3564396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51520" y="188641"/>
            <a:ext cx="856895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Понедельник – «Волшебное лукошко с овощами</a:t>
            </a:r>
            <a:r>
              <a:rPr lang="ru-RU" sz="2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2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2" descr="C:\Users\111\Desktop\0_82ae4_67cd620_L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377278" y="-630575"/>
            <a:ext cx="1533443" cy="63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5220072" y="1052736"/>
            <a:ext cx="36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Созданы условия для с/</a:t>
            </a:r>
            <a:r>
              <a:rPr lang="ru-RU" dirty="0" err="1" smtClean="0">
                <a:solidFill>
                  <a:srgbClr val="C00000"/>
                </a:solidFill>
              </a:rPr>
              <a:t>р</a:t>
            </a:r>
            <a:r>
              <a:rPr lang="ru-RU" dirty="0" smtClean="0">
                <a:solidFill>
                  <a:srgbClr val="C00000"/>
                </a:solidFill>
              </a:rPr>
              <a:t> игры «Кафе» с использованием ширмы, вывески, рисунков фруктов овощей, посуды, «меню», муляжей овощей и фруктов.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51520" y="4293096"/>
            <a:ext cx="3564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ru-RU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Организована выставка книг по кулинарии.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88640"/>
            <a:ext cx="5090933" cy="3816424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51520" y="4221088"/>
            <a:ext cx="4464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центре экспериментирования проведены опыты «Узнай по запаху», «Узнай на ощупь», «Как получить крахмал из картошки».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4048" y="188640"/>
            <a:ext cx="3938006" cy="5253119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275856" y="5589240"/>
            <a:ext cx="561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Созданы условия для развития  с/</a:t>
            </a:r>
            <a:r>
              <a:rPr lang="ru-RU" dirty="0" err="1" smtClean="0">
                <a:solidFill>
                  <a:srgbClr val="C00000"/>
                </a:solidFill>
              </a:rPr>
              <a:t>р</a:t>
            </a:r>
            <a:r>
              <a:rPr lang="ru-RU" dirty="0" smtClean="0">
                <a:solidFill>
                  <a:srgbClr val="C00000"/>
                </a:solidFill>
              </a:rPr>
              <a:t> игры «Семья» (предметы заместители – шарики </a:t>
            </a:r>
            <a:r>
              <a:rPr lang="ru-RU" dirty="0" err="1" smtClean="0">
                <a:solidFill>
                  <a:srgbClr val="C00000"/>
                </a:solidFill>
              </a:rPr>
              <a:t>Марблс</a:t>
            </a:r>
            <a:r>
              <a:rPr lang="ru-RU" dirty="0" smtClean="0">
                <a:solidFill>
                  <a:srgbClr val="C00000"/>
                </a:solidFill>
              </a:rPr>
              <a:t>, каштаны, муляжи фруктов,  муляжи хлебобулочных изделий).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251520" y="3212976"/>
            <a:ext cx="4608000" cy="3456000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2294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5976" y="836712"/>
            <a:ext cx="4608512" cy="3454778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0" y="188640"/>
            <a:ext cx="8844536" cy="648072"/>
          </a:xfrm>
        </p:spPr>
        <p:txBody>
          <a:bodyPr>
            <a:noAutofit/>
          </a:bodyPr>
          <a:lstStyle/>
          <a:p>
            <a:r>
              <a:rPr lang="ru-RU" sz="2600" b="1" cap="none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Вторник–  «Дары Осени хороши - выбирай на вкус</a:t>
            </a:r>
            <a:r>
              <a:rPr lang="ru-RU" sz="2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ru-RU" sz="2600" cap="none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600" cap="none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sz="2600" cap="none" dirty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520" y="1484784"/>
            <a:ext cx="3823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Подобраны атрибуты для с/</a:t>
            </a:r>
            <a:r>
              <a:rPr lang="ru-RU" dirty="0" err="1" smtClean="0">
                <a:solidFill>
                  <a:srgbClr val="C00000"/>
                </a:solidFill>
              </a:rPr>
              <a:t>р</a:t>
            </a:r>
            <a:r>
              <a:rPr lang="ru-RU" dirty="0" smtClean="0">
                <a:solidFill>
                  <a:srgbClr val="C00000"/>
                </a:solidFill>
              </a:rPr>
              <a:t> игры «Овощной магазин». </a:t>
            </a:r>
          </a:p>
          <a:p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004048" y="4797152"/>
            <a:ext cx="39604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Franklin Gothic Book" pitchFamily="34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Оформлена выставка поделок детско-родительского творчества из овощей «Осенняя фантазия».</a:t>
            </a:r>
          </a:p>
          <a:p>
            <a:pPr>
              <a:buFont typeface="Arial" pitchFamily="34" charset="0"/>
              <a:buChar char="•"/>
            </a:pPr>
            <a:endParaRPr lang="ru-RU" dirty="0" smtClean="0">
              <a:solidFill>
                <a:srgbClr val="C00000"/>
              </a:solidFill>
              <a:latin typeface="Franklin Gothic Book" pitchFamily="34" charset="0"/>
            </a:endParaRPr>
          </a:p>
          <a:p>
            <a:r>
              <a:rPr lang="ru-RU" dirty="0" smtClean="0">
                <a:solidFill>
                  <a:srgbClr val="C00000"/>
                </a:solidFill>
                <a:latin typeface="Franklin Gothic Book" pitchFamily="34" charset="0"/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436096" y="1268760"/>
            <a:ext cx="34563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Созданы условия для инсценировки сказки «Гуси-лебеди».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4149080"/>
            <a:ext cx="3600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Созданы условия для игровой ситуации «В гостях у дедушки в деревне» (костюм дедушки, столярные инструменты, грядки – коврики «травка», тыквы, садовые инструменты,  игрушка «собака –сторож», муляжи еды  для собаки).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lum bright="-10000"/>
          </a:blip>
          <a:srcRect/>
          <a:stretch>
            <a:fillRect/>
          </a:stretch>
        </p:blipFill>
        <p:spPr bwMode="auto">
          <a:xfrm>
            <a:off x="4067944" y="2996952"/>
            <a:ext cx="4896000" cy="3564000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3" cstate="email">
            <a:lum contrast="10000"/>
          </a:blip>
          <a:srcRect/>
          <a:stretch>
            <a:fillRect/>
          </a:stretch>
        </p:blipFill>
        <p:spPr bwMode="auto">
          <a:xfrm>
            <a:off x="179512" y="404664"/>
            <a:ext cx="4896544" cy="3564832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51920" y="2852936"/>
            <a:ext cx="5066485" cy="3798095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 cstate="email">
            <a:lum contrast="10000"/>
          </a:blip>
          <a:srcRect/>
          <a:stretch>
            <a:fillRect/>
          </a:stretch>
        </p:blipFill>
        <p:spPr bwMode="auto">
          <a:xfrm>
            <a:off x="251520" y="260648"/>
            <a:ext cx="5065200" cy="3798000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23528" y="4653136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Созданы условия для сравнения семян разных сортов тыкв (голосемянной, декоративной, обычной).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52120" y="1052736"/>
            <a:ext cx="32038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Дети представили презентации, сказки о любимом овоще, подготовленные вместе с родителями.</a:t>
            </a:r>
            <a:endParaRPr lang="ru-R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1" descr="C:\Users\111\Desktop\0_82ae5_a174c715_L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475498">
            <a:off x="-5173738" y="-1121314"/>
            <a:ext cx="2163763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187624" y="188640"/>
            <a:ext cx="75608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Среда – «Подарки Фруктовой феи»</a:t>
            </a:r>
            <a:endParaRPr lang="ru-RU" sz="2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43808" y="1052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251520" y="260648"/>
            <a:ext cx="4896544" cy="4246765"/>
            <a:chOff x="251520" y="260648"/>
            <a:chExt cx="4896544" cy="4246765"/>
          </a:xfrm>
        </p:grpSpPr>
        <p:pic>
          <p:nvPicPr>
            <p:cNvPr id="19" name="Picture 2" descr="C:\Users\111\Desktop\0_82ae4_67cd620_L.png"/>
            <p:cNvPicPr>
              <a:picLocks noChangeAspect="1" noChangeArrowheads="1"/>
            </p:cNvPicPr>
            <p:nvPr/>
          </p:nvPicPr>
          <p:blipFill>
            <a:blip r:embed="rId3" cstate="email">
              <a:lum contrast="10000"/>
            </a:blip>
            <a:srcRect/>
            <a:stretch>
              <a:fillRect/>
            </a:stretch>
          </p:blipFill>
          <p:spPr bwMode="auto">
            <a:xfrm>
              <a:off x="251520" y="260648"/>
              <a:ext cx="1533443" cy="630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9" name="Picture 5"/>
            <p:cNvPicPr>
              <a:picLocks noChangeAspect="1" noChangeArrowheads="1"/>
            </p:cNvPicPr>
            <p:nvPr/>
          </p:nvPicPr>
          <p:blipFill>
            <a:blip r:embed="rId4" cstate="email">
              <a:lum contrast="10000"/>
            </a:blip>
            <a:srcRect/>
            <a:stretch>
              <a:fillRect/>
            </a:stretch>
          </p:blipFill>
          <p:spPr bwMode="auto">
            <a:xfrm>
              <a:off x="251520" y="836712"/>
              <a:ext cx="4896544" cy="3670701"/>
            </a:xfrm>
            <a:prstGeom prst="rect">
              <a:avLst/>
            </a:prstGeom>
            <a:noFill/>
            <a:ln w="28575">
              <a:solidFill>
                <a:schemeClr val="accent2">
                  <a:lumMod val="50000"/>
                </a:schemeClr>
              </a:solidFill>
              <a:miter lim="800000"/>
              <a:headEnd/>
              <a:tailEnd/>
            </a:ln>
          </p:spPr>
        </p:pic>
      </p:grpSp>
      <p:sp>
        <p:nvSpPr>
          <p:cNvPr id="20" name="Прямоугольник 19"/>
          <p:cNvSpPr/>
          <p:nvPr/>
        </p:nvSpPr>
        <p:spPr>
          <a:xfrm>
            <a:off x="251520" y="4797152"/>
            <a:ext cx="37444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  <a:latin typeface="Franklin Gothic Book" pitchFamily="34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Созданы условия для приготовления сока из фруктов и овощей.</a:t>
            </a:r>
          </a:p>
          <a:p>
            <a:pPr>
              <a:buFont typeface="Arial" pitchFamily="34" charset="0"/>
              <a:buChar char="•"/>
            </a:pPr>
            <a:endParaRPr lang="ru-RU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Пополнен книжный уголок книгами об овощах и фруктах. </a:t>
            </a:r>
          </a:p>
          <a:p>
            <a:pPr>
              <a:buFont typeface="Arial" pitchFamily="34" charset="0"/>
              <a:buChar char="•"/>
            </a:pPr>
            <a:endParaRPr lang="ru-RU" dirty="0" smtClean="0">
              <a:solidFill>
                <a:srgbClr val="C00000"/>
              </a:solidFill>
              <a:latin typeface="Franklin Gothic Book" pitchFamily="34" charset="0"/>
            </a:endParaRPr>
          </a:p>
          <a:p>
            <a:pPr>
              <a:buFont typeface="Arial" pitchFamily="34" charset="0"/>
              <a:buChar char="•"/>
            </a:pPr>
            <a:endParaRPr lang="ru-RU" dirty="0" smtClean="0">
              <a:solidFill>
                <a:srgbClr val="C00000"/>
              </a:solidFill>
              <a:latin typeface="Franklin Gothic Book" pitchFamily="34" charset="0"/>
            </a:endParaRP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364088" y="1340768"/>
            <a:ext cx="3456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Организована выставка инструментов и электробытовой  техники для обработки овощей и фруктов.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8" name="Picture 4"/>
          <p:cNvPicPr>
            <a:picLocks noChangeAspect="1" noChangeArrowheads="1"/>
          </p:cNvPicPr>
          <p:nvPr/>
        </p:nvPicPr>
        <p:blipFill>
          <a:blip r:embed="rId5" cstate="email">
            <a:lum bright="-10000" contrast="10000"/>
          </a:blip>
          <a:srcRect/>
          <a:stretch>
            <a:fillRect/>
          </a:stretch>
        </p:blipFill>
        <p:spPr bwMode="auto">
          <a:xfrm>
            <a:off x="4067944" y="2996952"/>
            <a:ext cx="4896000" cy="3672000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1406</TotalTime>
  <Words>606</Words>
  <Application>Microsoft Office PowerPoint</Application>
  <PresentationFormat>Экран (4:3)</PresentationFormat>
  <Paragraphs>69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Franklin Gothic Book</vt:lpstr>
      <vt:lpstr>Wingdings</vt:lpstr>
      <vt:lpstr>Тема Office</vt:lpstr>
      <vt:lpstr>Презентация PowerPoint</vt:lpstr>
      <vt:lpstr>Презентация PowerPoint</vt:lpstr>
      <vt:lpstr>Групповое пространство – детям </vt:lpstr>
      <vt:lpstr>Презентация PowerPoint</vt:lpstr>
      <vt:lpstr>Презентация PowerPoint</vt:lpstr>
      <vt:lpstr>Вторник–  «Дары Осени хороши - выбирай на вкус»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RePack by Diakov</dc:creator>
  <cp:lastModifiedBy>Анатолий Вишняков</cp:lastModifiedBy>
  <cp:revision>157</cp:revision>
  <dcterms:created xsi:type="dcterms:W3CDTF">2017-11-30T01:34:57Z</dcterms:created>
  <dcterms:modified xsi:type="dcterms:W3CDTF">2019-04-22T09:56:46Z</dcterms:modified>
</cp:coreProperties>
</file>